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72" r:id="rId1"/>
  </p:sldMasterIdLst>
  <p:notesMasterIdLst>
    <p:notesMasterId r:id="rId17"/>
  </p:notesMasterIdLst>
  <p:handoutMasterIdLst>
    <p:handoutMasterId r:id="rId18"/>
  </p:handoutMasterIdLst>
  <p:sldIdLst>
    <p:sldId id="279" r:id="rId2"/>
    <p:sldId id="280" r:id="rId3"/>
    <p:sldId id="261" r:id="rId4"/>
    <p:sldId id="283" r:id="rId5"/>
    <p:sldId id="262" r:id="rId6"/>
    <p:sldId id="263" r:id="rId7"/>
    <p:sldId id="264" r:id="rId8"/>
    <p:sldId id="282" r:id="rId9"/>
    <p:sldId id="284" r:id="rId10"/>
    <p:sldId id="265" r:id="rId11"/>
    <p:sldId id="266" r:id="rId12"/>
    <p:sldId id="270" r:id="rId13"/>
    <p:sldId id="288" r:id="rId14"/>
    <p:sldId id="289" r:id="rId15"/>
    <p:sldId id="287" r:id="rId16"/>
  </p:sldIdLst>
  <p:sldSz cx="9144000" cy="5143500" type="screen16x9"/>
  <p:notesSz cx="6858000" cy="9144000"/>
  <p:embeddedFontLst>
    <p:embeddedFont>
      <p:font typeface="Alfa Slab One" pitchFamily="2" charset="77"/>
      <p:regular r:id="rId19"/>
    </p:embeddedFont>
    <p:embeddedFont>
      <p:font typeface="Alfa Slab One Regular" pitchFamily="2" charset="77"/>
      <p:regular r:id="rId19"/>
    </p:embeddedFont>
    <p:embeddedFont>
      <p:font typeface="Grundschrift" panose="03010100010101010101" pitchFamily="66" charset="0"/>
      <p:regular r:id="rId19"/>
    </p:embeddedFont>
    <p:embeddedFont>
      <p:font typeface="Open Sans ExtraBold" panose="020B0606030504020204" pitchFamily="34" charset="0"/>
      <p:regular r:id="rId19"/>
      <p:bold r:id="rId20"/>
      <p:italic r:id="rId20"/>
      <p:boldItalic r:id="rId20"/>
    </p:embeddedFont>
    <p:embeddedFont>
      <p:font typeface="Open Sans Light" panose="020B0306030504020204" pitchFamily="34" charset="0"/>
      <p:regular r:id="rId19"/>
      <p:italic r:id="rId21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6D72"/>
    <a:srgbClr val="E0F3DE"/>
    <a:srgbClr val="1B4443"/>
    <a:srgbClr val="3E5C5A"/>
    <a:srgbClr val="CEA176"/>
    <a:srgbClr val="E0555F"/>
    <a:srgbClr val="C4A4C8"/>
    <a:srgbClr val="017A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46"/>
    <p:restoredTop sz="96405"/>
  </p:normalViewPr>
  <p:slideViewPr>
    <p:cSldViewPr snapToGrid="0" snapToObjects="1">
      <p:cViewPr varScale="1">
        <p:scale>
          <a:sx n="301" d="100"/>
          <a:sy n="301" d="100"/>
        </p:scale>
        <p:origin x="35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71" d="100"/>
          <a:sy n="171" d="100"/>
        </p:scale>
        <p:origin x="655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BC9C3E-59F8-424F-81F1-62AF0C2AF9F4}" type="datetimeFigureOut">
              <a:rPr lang="de-DE" smtClean="0"/>
              <a:t>19.08.26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DB9AE2-B2AA-8444-BE93-F5620B3A27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6296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7T13:38:14.32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4584 1 24575,'-28'74'0,"-1"1"0,-4-11 0,-7 2 0,-5 2 0,-1-5 0,-4 1 0,-6 1 0,-4-2 0,-1-5 0,-3 0 0,-6-1 0,-3-1 0,-5-3-469,8-9 1,-4-1 0,-2-1 0,-4-1 0,-2-1 0,-2-2 0,-1-1 403,1-2 1,-2-2 0,-3 0 0,-1-2-1,-2-1 1,0-1 0,-1-1 0,0-1 64,6-3 0,0-1 0,-2-1 0,0 0 0,0-2 0,-1-1 0,1-1 0,1-1 0,0-1 0,-4-1 0,-1-1 0,0-1 0,0-1 0,2-2 0,1-2 0,3-1 0,2-2 196,-8-1 0,2-3 1,2-1-1,3-3 1,3-1-1,6 0-196,-9-4 0,5-1 0,6-2 0,7-1 124,-18-7 0,17 1 0,8 1 0,45 12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9T08:14:52.6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262 1 24575,'-4'5'0,"-1"-1"0,3-1 0,0-1 0,-1 2 0,1-1 0,-2 2 0,1-1 0,-3 3 0,1-1 0,-9 9 0,4-1 0,-5 6 0,6-8 0,0-1 0,2-4 0,1-1 0,3-1 0,-1-1 0,2 1 0,-1-3 0,-1 4 0,0-2 0,-1 4 0,1-3 0,-1 2 0,1-3 0,1 1 0,-1-1 0,2-1 0,-1-1 0,2 1 0,-2-1 0,1 2 0,0 0 0,-1-1 0,1 1 0,-2-1 0,1 3 0,-1-2 0,0 1 0,2-2 0,-1 1 0,1 1 0,-1-1 0,-18 25 0,13-20 0,-12 20 0,15-23 0,2-1 0,-1 0 0,2-3 0,0 2 0,0-2 0,7 0 0,-3-1 0,5-3 0,-3 2 0,3-2 0,10 2 0,-5 0 0,10 0 0,-10 0 0,-1 0 0,7 3 0,-5-3 0,2 4 0,7-1 0,-8-1 0,12 2 0,-14-2 0,1 0 0,-6 0 0,-2-1 0,1 0 0,-1 2 0,0-3 0,-1 2 0,3-1 0,0 0 0,1 2 0,-1-3 0,0 2 0,-3 0 0,1-2 0,-2 2 0,1-2 0,0 1 0,-1 0 0,2 0 0,-1-1 0,3 2 0,-3-2 0,1 2 0,-1-1 0,-1 0 0,1 0 0,1 1 0,-1-2 0,1 2 0,-3 0 0,3-2 0,-3 2 0,4-1 0,-1 0 0,-1 2 0,1-3 0,-1 2 0,-1-1 0,2 0 0,-1 0 0,3 1 0,-3-2 0,1 3 0,-3-2 0,0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9T08:15:33.2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24575,'6'9'0,"-1"-1"0,-1-2 0,3 4 0,0 0 0,4 5 0,7 6 0,7 7 0,5 6 0,10 7 0,-3 0 0,3 0 0,13 11 0,-10-8 0,9 8 0,-3-9 0,1 0 0,7 3 0,-14-9 0,-1 0 0,15 13 0,-15-13 0,-1-1 0,9 7 0,7 3 0,-2-7 0,24 19 0,-30-28 0,1 0 0,-8-1 0,2 0 0,16 2 0,-5-3 0,-6-2 0,5-4 0,3 1 0,11 7 0,-21-11 0,0 0 0,19 9 0,-13-9 0,0-1 0,11 7 0,-14-9 0,-2 0 0,-7 1 0,-7-8 0,-1 3 0,23 8 0,-28-11 0,17 6 0,-33-10 0,-2-4 0,-2 2 0,-4-3 0,-2 2 0,0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9T08:15:33.2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177 1 24575,'4'5'0,"1"-1"0,-3-1 0,0-1 0,1 2 0,-1-1 0,2 2 0,-1-1 0,3 3 0,-1-1 0,9 9 0,-4-1 0,5 6 0,-6-8 0,0-1 0,-2-4 0,-1-1 0,-3-1 0,1-1 0,-2 1 0,1-3 0,1 4 0,0-2 0,1 4 0,-1-3 0,1 2 0,-1-3 0,-1 1 0,1-1 0,-2-1 0,1-1 0,-2 1 0,2-1 0,-1 2 0,0 0 0,1-1 0,-1 1 0,2-1 0,-1 3 0,1-2 0,0 1 0,-2-2 0,1 1 0,-1 1 0,1-1 0,18 25 0,-13-20 0,12 20 0,-15-23 0,-2-1 0,1 0 0,-2-3 0,0 2 0,0-2 0,-7 0 0,3-1 0,-5-3 0,3 2 0,-3-2 0,-10 2 0,5 0 0,-10 0 0,10 0 0,1 0 0,-7 3 0,5-3 0,-2 4 0,-7-1 0,8-1 0,-12 2 0,14-2 0,-1 0 0,6 0 0,2-1 0,-1 0 0,1 2 0,0-3 0,1 2 0,-3-1 0,0 0 0,-1 2 0,1-3 0,0 2 0,3 0 0,-1-2 0,2 2 0,-1-2 0,0 1 0,1 0 0,-2 0 0,1-1 0,-3 2 0,3-2 0,-1 2 0,1-1 0,1 0 0,-1 0 0,-1 1 0,1-2 0,-1 2 0,3 0 0,-3-2 0,3 2 0,-4-1 0,1 0 0,1 2 0,-1-3 0,1 2 0,1-1 0,-2 0 0,1 0 0,-3 1 0,3-2 0,-1 3 0,3-2 0,0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7T13:38:25.26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24575,'55'1'0,"9"8"0,10 9 0,3 8 0,1 4 0,3 1 0,2 1 0,-2 1 0,-8-1 0,-13-1 0,-10-3 0,-9-5 0,-10-8 0,-13-7 0,-10-6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7T13:38:27.57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1 380 24575,'42'0'0,"3"-3"0,2-2 0,2-6 0,2-4 0,1 0 0,7-5 0,7-5 0,3-4 0,-6-1 0,-12 3 0,-14 3 0,-5 0 0,-3 0 0,0 0 0,-1 1 0,-2 2 0,0-1 0,-4 2 0,-9 9 0,-5 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7T13:38:32.28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378 7 24575,'-14'1'0,"0"1"0,10-5 0,-2 3 0,0-3 0,0 2 0,-1-2 0,1 3 0,0 0 0,-1 0 0,1 0 0,0 0 0,-3 0 0,2 0 0,-5 0 0,5 0 0,-2 0 0,2 0 0,1 0 0,0 0 0,0 0 0,-1 0 0,-7 3 0,5-2 0,-11 2 0,10-3 0,-9 0 0,9 0 0,-2 0 0,6 0 0,0 0 0,-1 0 0,1 2 0,0-1 0,-1 2 0,1-3 0,0 0 0,-1 3 0,1-3 0,-3 3 0,-3-3 0,1 0 0,-3 0 0,9 3 0,0-2 0,5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7T13:39:31.99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4584 1 24575,'-28'74'0,"-1"1"0,-4-11 0,-7 2 0,-5 2 0,-1-5 0,-4 1 0,-6 1 0,-4-2 0,-1-5 0,-3 0 0,-6-1 0,-3-1 0,-5-3-469,8-9 1,-4-1 0,-2-1 0,-4-1 0,-2-1 0,-2-2 0,-1-1 403,1-2 1,-2-2 0,-3 0 0,-1-2-1,-2-1 1,0-1 0,-1-1 0,0-1 64,6-3 0,0-1 0,-2-1 0,0 0 0,0-2 0,-1-1 0,1-1 0,1-1 0,0-1 0,-4-1 0,-1-1 0,0-1 0,0-1 0,2-2 0,1-2 0,3-1 0,2-2 196,-8-1 0,2-3 1,2-1-1,3-3 1,3-1-1,6 0-196,-9-4 0,5-1 0,6-2 0,7-1 124,-18-7 0,17 1 0,8 1 0,45 12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7T13:39:37.25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24575,'55'1'0,"9"8"0,10 9 0,3 8 0,1 4 0,3 1 0,2 1 0,-2 1 0,-8-1 0,-13-1 0,-10-3 0,-9-5 0,-10-8 0,-13-7 0,-10-6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7T13:39:37.253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1 380 24575,'42'0'0,"3"-3"0,2-2 0,2-6 0,2-4 0,1 0 0,7-5 0,7-5 0,3-4 0,-6-1 0,-12 3 0,-14 3 0,-5 0 0,-3 0 0,0 0 0,-1 1 0,-2 2 0,0-1 0,-4 2 0,-9 9 0,-5 4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7T13:39:37.25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378 7 24575,'-14'1'0,"0"1"0,10-5 0,-2 3 0,0-3 0,0 2 0,-1-2 0,1 3 0,0 0 0,-1 0 0,1 0 0,0 0 0,-3 0 0,2 0 0,-5 0 0,5 0 0,-2 0 0,2 0 0,1 0 0,0 0 0,0 0 0,-1 0 0,-7 3 0,5-2 0,-11 2 0,10-3 0,-9 0 0,9 0 0,-2 0 0,6 0 0,0 0 0,-1 0 0,1 2 0,0-1 0,-1 2 0,1-3 0,0 0 0,-1 3 0,1-3 0,-3 3 0,-3-3 0,1 0 0,-3 0 0,9 3 0,0-2 0,5 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9T08:14:46.9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2231 1 24575,'-6'9'0,"1"-1"0,1-2 0,-3 4 0,0 0 0,-4 5 0,-7 6 0,-7 7 0,-5 6 0,-10 7 0,3 0 0,-3 0 0,-13 11 0,10-8 0,-9 8 0,3-9 0,-1 0 0,-7 3 0,14-9 0,1 0 0,-15 13 0,15-13 0,1-1 0,-9 7 0,-7 3 0,2-7 0,-24 19 0,30-28 0,-1 0 0,8-1 0,-2 0 0,-16 2 0,5-3 0,6-2 0,-5-4 0,-3 1 0,-11 7 0,21-11 0,0 0 0,-19 9 0,13-9 0,0-1 0,-11 7 0,14-9 0,2 0 0,7 1 0,7-8 0,1 3 0,-23 8 0,28-11 0,-17 6 0,33-10 0,2-4 0,2 2 0,4-3 0,2 2 0,0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40331B-59FD-6F49-8681-572A367FDE8A}" type="datetimeFigureOut">
              <a:rPr lang="de-DE" smtClean="0"/>
              <a:t>19.08.26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5D848-45BF-2B48-80BD-456C02315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49786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CD35-1DAA-7747-964A-A91680DE83E5}" type="datetimeFigureOut">
              <a:rPr lang="de-DE" smtClean="0"/>
              <a:t>19.08.26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6620439B-90D3-B649-8DC9-4FC9907637B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CD35-1DAA-7747-964A-A91680DE83E5}" type="datetimeFigureOut">
              <a:rPr lang="de-DE" smtClean="0"/>
              <a:t>19.08.26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6620439B-90D3-B649-8DC9-4FC9907637B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CD35-1DAA-7747-964A-A91680DE83E5}" type="datetimeFigureOut">
              <a:rPr lang="de-DE" smtClean="0"/>
              <a:t>19.08.26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6620439B-90D3-B649-8DC9-4FC9907637B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CD35-1DAA-7747-964A-A91680DE83E5}" type="datetimeFigureOut">
              <a:rPr lang="de-DE" smtClean="0"/>
              <a:t>19.08.26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6620439B-90D3-B649-8DC9-4FC9907637B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CD35-1DAA-7747-964A-A91680DE83E5}" type="datetimeFigureOut">
              <a:rPr lang="de-DE" smtClean="0"/>
              <a:t>19.08.26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6620439B-90D3-B649-8DC9-4FC9907637B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CD35-1DAA-7747-964A-A91680DE83E5}" type="datetimeFigureOut">
              <a:rPr lang="de-DE" smtClean="0"/>
              <a:t>19.08.26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6620439B-90D3-B649-8DC9-4FC9907637B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CD35-1DAA-7747-964A-A91680DE83E5}" type="datetimeFigureOut">
              <a:rPr lang="de-DE" smtClean="0"/>
              <a:t>19.08.26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6620439B-90D3-B649-8DC9-4FC9907637B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CD35-1DAA-7747-964A-A91680DE83E5}" type="datetimeFigureOut">
              <a:rPr lang="de-DE" smtClean="0"/>
              <a:t>19.08.26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6620439B-90D3-B649-8DC9-4FC9907637B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CD35-1DAA-7747-964A-A91680DE83E5}" type="datetimeFigureOut">
              <a:rPr lang="de-DE" smtClean="0"/>
              <a:t>19.08.26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6620439B-90D3-B649-8DC9-4FC9907637B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CD35-1DAA-7747-964A-A91680DE83E5}" type="datetimeFigureOut">
              <a:rPr lang="de-DE" smtClean="0"/>
              <a:t>19.08.26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6620439B-90D3-B649-8DC9-4FC9907637B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CD35-1DAA-7747-964A-A91680DE83E5}" type="datetimeFigureOut">
              <a:rPr lang="de-DE" smtClean="0"/>
              <a:t>19.08.26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6620439B-90D3-B649-8DC9-4FC9907637B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6CD35-1DAA-7747-964A-A91680DE83E5}" type="datetimeFigureOut">
              <a:rPr lang="de-DE" smtClean="0"/>
              <a:t>19.08.26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4B6FDE0-9B29-8F47-8821-EB9A52775941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6394450" y="4745436"/>
            <a:ext cx="212090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493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 baseline="0">
          <a:solidFill>
            <a:schemeClr val="tx1"/>
          </a:solidFill>
          <a:latin typeface="Alfa Slab One Regular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 baseline="0">
          <a:solidFill>
            <a:schemeClr val="tx1"/>
          </a:solidFill>
          <a:latin typeface="Open Sans Light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Open Sans Light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 baseline="0">
          <a:solidFill>
            <a:schemeClr val="tx1"/>
          </a:solidFill>
          <a:latin typeface="Open Sans Light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 baseline="0">
          <a:solidFill>
            <a:schemeClr val="tx1"/>
          </a:solidFill>
          <a:latin typeface="Open Sans Light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 baseline="0">
          <a:solidFill>
            <a:schemeClr val="tx1"/>
          </a:solidFill>
          <a:latin typeface="Open Sans Light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.xml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0.xml"/><Relationship Id="rId11" Type="http://schemas.openxmlformats.org/officeDocument/2006/relationships/image" Target="../media/image35.png"/><Relationship Id="rId5" Type="http://schemas.openxmlformats.org/officeDocument/2006/relationships/image" Target="../media/image32.png"/><Relationship Id="rId10" Type="http://schemas.openxmlformats.org/officeDocument/2006/relationships/customXml" Target="../ink/ink12.xml"/><Relationship Id="rId4" Type="http://schemas.openxmlformats.org/officeDocument/2006/relationships/customXml" Target="../ink/ink9.xml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8.xml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customXml" Target="../ink/ink4.xml"/><Relationship Id="rId14" Type="http://schemas.openxmlformats.org/officeDocument/2006/relationships/customXml" Target="../ink/ink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9CF283CC-C706-AEE5-D0B8-C60786D10C68}"/>
              </a:ext>
            </a:extLst>
          </p:cNvPr>
          <p:cNvSpPr txBox="1"/>
          <p:nvPr/>
        </p:nvSpPr>
        <p:spPr>
          <a:xfrm>
            <a:off x="1013113" y="155864"/>
            <a:ext cx="675409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Alfa Slab One" pitchFamily="2" charset="77"/>
              </a:rPr>
              <a:t>Der Kumpel wird 10!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45A5DB2-E126-AC79-281F-5E2E2C4A2A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19143"/>
            <a:ext cx="9144000" cy="576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9838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5C65AD9F-3389-F11A-819B-082E2BB2363E}"/>
              </a:ext>
            </a:extLst>
          </p:cNvPr>
          <p:cNvSpPr txBox="1">
            <a:spLocks/>
          </p:cNvSpPr>
          <p:nvPr/>
        </p:nvSpPr>
        <p:spPr>
          <a:xfrm rot="16200000">
            <a:off x="-1450897" y="1749003"/>
            <a:ext cx="4547285" cy="1645492"/>
          </a:xfrm>
          <a:prstGeom prst="rect">
            <a:avLst/>
          </a:prstGeom>
          <a:solidFill>
            <a:srgbClr val="1A6D72"/>
          </a:solidFill>
        </p:spPr>
        <p:txBody>
          <a:bodyPr vert="vert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 baseline="0">
                <a:solidFill>
                  <a:schemeClr val="tx1"/>
                </a:solidFill>
                <a:latin typeface="Alfa Slab One Regular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de-DE" sz="2800" dirty="0">
                <a:solidFill>
                  <a:schemeClr val="bg1"/>
                </a:solidFill>
              </a:rPr>
              <a:t>Was kann der Kumpel?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E185D2CF-DFB7-6DB9-1CA0-77ECEF2C947D}"/>
              </a:ext>
            </a:extLst>
          </p:cNvPr>
          <p:cNvGrpSpPr/>
          <p:nvPr/>
        </p:nvGrpSpPr>
        <p:grpSpPr>
          <a:xfrm>
            <a:off x="1891025" y="0"/>
            <a:ext cx="3539951" cy="2188613"/>
            <a:chOff x="1891025" y="0"/>
            <a:chExt cx="3539951" cy="2188613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54D9E081-D5C9-291B-6619-F5C0A658E6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91025" y="0"/>
              <a:ext cx="3294418" cy="1642238"/>
            </a:xfrm>
            <a:prstGeom prst="rect">
              <a:avLst/>
            </a:prstGeom>
          </p:spPr>
        </p:pic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99DF7E0A-595C-DADC-E1C5-03926DE20F67}"/>
                </a:ext>
              </a:extLst>
            </p:cNvPr>
            <p:cNvSpPr txBox="1"/>
            <p:nvPr/>
          </p:nvSpPr>
          <p:spPr>
            <a:xfrm>
              <a:off x="2210405" y="988284"/>
              <a:ext cx="3220571" cy="1200329"/>
            </a:xfrm>
            <a:prstGeom prst="rect">
              <a:avLst/>
            </a:prstGeom>
            <a:solidFill>
              <a:srgbClr val="E0F3DE">
                <a:alpha val="36882"/>
              </a:srgbClr>
            </a:solidFill>
            <a:ln>
              <a:solidFill>
                <a:srgbClr val="E0F3DE"/>
              </a:solidFill>
            </a:ln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b="1" dirty="0">
                  <a:solidFill>
                    <a:srgbClr val="1A6D72"/>
                  </a:solidFill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rPr>
                <a:t>PIA–</a:t>
              </a:r>
            </a:p>
            <a:p>
              <a:pPr algn="ctr"/>
              <a:r>
                <a:rPr lang="de-DE" sz="3600" b="1" dirty="0">
                  <a:solidFill>
                    <a:srgbClr val="1A6D72"/>
                  </a:solidFill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rPr>
                <a:t>Wochen</a:t>
              </a:r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907DF475-A90E-03EC-F2DD-899E9A28DF3D}"/>
              </a:ext>
            </a:extLst>
          </p:cNvPr>
          <p:cNvGrpSpPr/>
          <p:nvPr/>
        </p:nvGrpSpPr>
        <p:grpSpPr>
          <a:xfrm>
            <a:off x="5593975" y="166537"/>
            <a:ext cx="3220571" cy="1951826"/>
            <a:chOff x="5593975" y="166538"/>
            <a:chExt cx="3220571" cy="1951826"/>
          </a:xfrm>
        </p:grpSpPr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6E318C29-152F-B48D-0E0C-F3F2572BA424}"/>
                </a:ext>
              </a:extLst>
            </p:cNvPr>
            <p:cNvSpPr txBox="1"/>
            <p:nvPr/>
          </p:nvSpPr>
          <p:spPr>
            <a:xfrm>
              <a:off x="5593975" y="166538"/>
              <a:ext cx="3220571" cy="646331"/>
            </a:xfrm>
            <a:prstGeom prst="rect">
              <a:avLst/>
            </a:prstGeom>
            <a:solidFill>
              <a:srgbClr val="E0F3DE">
                <a:alpha val="36882"/>
              </a:srgbClr>
            </a:solidFill>
            <a:ln>
              <a:solidFill>
                <a:srgbClr val="E0F3DE"/>
              </a:solidFill>
            </a:ln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b="1" dirty="0">
                  <a:solidFill>
                    <a:srgbClr val="1A6D72"/>
                  </a:solidFill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rPr>
                <a:t>Ziele</a:t>
              </a:r>
            </a:p>
          </p:txBody>
        </p:sp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0AC48742-6BC3-0660-2F6D-E170A923D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35225" y="969457"/>
              <a:ext cx="2235500" cy="1148907"/>
            </a:xfrm>
            <a:prstGeom prst="rect">
              <a:avLst/>
            </a:prstGeom>
          </p:spPr>
        </p:pic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E3FA2EA6-E869-1053-06C9-4F3337CA136D}"/>
              </a:ext>
            </a:extLst>
          </p:cNvPr>
          <p:cNvGrpSpPr/>
          <p:nvPr/>
        </p:nvGrpSpPr>
        <p:grpSpPr>
          <a:xfrm>
            <a:off x="1831308" y="2811431"/>
            <a:ext cx="3542435" cy="1967065"/>
            <a:chOff x="1831308" y="2811431"/>
            <a:chExt cx="3542435" cy="1967065"/>
          </a:xfrm>
        </p:grpSpPr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99F46EA9-7A9B-D0BD-4886-8A785FCCEE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31308" y="3176897"/>
              <a:ext cx="2748472" cy="1601599"/>
            </a:xfrm>
            <a:prstGeom prst="rect">
              <a:avLst/>
            </a:prstGeom>
          </p:spPr>
        </p:pic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D0BAA7CE-3430-4BA4-0BD3-18C6246BC772}"/>
                </a:ext>
              </a:extLst>
            </p:cNvPr>
            <p:cNvSpPr txBox="1"/>
            <p:nvPr/>
          </p:nvSpPr>
          <p:spPr>
            <a:xfrm>
              <a:off x="2153172" y="2811431"/>
              <a:ext cx="3220571" cy="646331"/>
            </a:xfrm>
            <a:prstGeom prst="rect">
              <a:avLst/>
            </a:prstGeom>
            <a:solidFill>
              <a:srgbClr val="E0F3DE">
                <a:alpha val="36882"/>
              </a:srgbClr>
            </a:solidFill>
            <a:ln>
              <a:solidFill>
                <a:srgbClr val="E0F3DE"/>
              </a:solidFill>
            </a:ln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b="1" dirty="0">
                  <a:solidFill>
                    <a:srgbClr val="1A6D72"/>
                  </a:solidFill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rPr>
                <a:t>Spiele</a:t>
              </a: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4E96C6F3-E460-7945-2FA4-AF5BF40AB34F}"/>
              </a:ext>
            </a:extLst>
          </p:cNvPr>
          <p:cNvGrpSpPr/>
          <p:nvPr/>
        </p:nvGrpSpPr>
        <p:grpSpPr>
          <a:xfrm>
            <a:off x="5695607" y="2386750"/>
            <a:ext cx="3220571" cy="2590213"/>
            <a:chOff x="5695607" y="2386750"/>
            <a:chExt cx="3220571" cy="2590213"/>
          </a:xfrm>
        </p:grpSpPr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243AC7D5-5A64-E25A-D066-114B6242E1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40794" y="3947799"/>
              <a:ext cx="2574519" cy="1029164"/>
            </a:xfrm>
            <a:prstGeom prst="rect">
              <a:avLst/>
            </a:prstGeom>
          </p:spPr>
        </p:pic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73788EDF-A8AC-32A1-DC6B-58DC91FD14DC}"/>
                </a:ext>
              </a:extLst>
            </p:cNvPr>
            <p:cNvGrpSpPr/>
            <p:nvPr/>
          </p:nvGrpSpPr>
          <p:grpSpPr>
            <a:xfrm>
              <a:off x="5695607" y="2386750"/>
              <a:ext cx="3220571" cy="1793256"/>
              <a:chOff x="5695607" y="2386750"/>
              <a:chExt cx="3220571" cy="1793256"/>
            </a:xfrm>
          </p:grpSpPr>
          <p:pic>
            <p:nvPicPr>
              <p:cNvPr id="18" name="Grafik 17">
                <a:extLst>
                  <a:ext uri="{FF2B5EF4-FFF2-40B4-BE49-F238E27FC236}">
                    <a16:creationId xmlns:a16="http://schemas.microsoft.com/office/drawing/2014/main" id="{FE41ECA6-AE93-1592-E29B-197052CCFC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140793" y="2912712"/>
                <a:ext cx="2574520" cy="1267294"/>
              </a:xfrm>
              <a:prstGeom prst="rect">
                <a:avLst/>
              </a:prstGeom>
            </p:spPr>
          </p:pic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C4391CD7-06E6-E725-82F2-5420E419E1DC}"/>
                  </a:ext>
                </a:extLst>
              </p:cNvPr>
              <p:cNvSpPr txBox="1"/>
              <p:nvPr/>
            </p:nvSpPr>
            <p:spPr>
              <a:xfrm>
                <a:off x="5695607" y="2386750"/>
                <a:ext cx="3220571" cy="646331"/>
              </a:xfrm>
              <a:prstGeom prst="rect">
                <a:avLst/>
              </a:prstGeom>
              <a:solidFill>
                <a:srgbClr val="E0F3DE">
                  <a:alpha val="36882"/>
                </a:srgbClr>
              </a:solidFill>
              <a:ln>
                <a:solidFill>
                  <a:srgbClr val="E0F3DE"/>
                </a:solidFill>
              </a:ln>
              <a:effectLst>
                <a:softEdge rad="63500"/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3600" b="1" dirty="0">
                    <a:solidFill>
                      <a:srgbClr val="1A6D72"/>
                    </a:solidFill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Übersichten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7385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731E1234-C66C-E50B-29AC-38A9866331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3164" y="1207564"/>
            <a:ext cx="2521323" cy="125076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66F7AB0-540B-92EC-36A9-D66EA34DAFBE}"/>
              </a:ext>
            </a:extLst>
          </p:cNvPr>
          <p:cNvSpPr txBox="1">
            <a:spLocks/>
          </p:cNvSpPr>
          <p:nvPr/>
        </p:nvSpPr>
        <p:spPr>
          <a:xfrm rot="16200000">
            <a:off x="4208098" y="-3634928"/>
            <a:ext cx="727804" cy="8400587"/>
          </a:xfrm>
          <a:prstGeom prst="rect">
            <a:avLst/>
          </a:prstGeom>
          <a:solidFill>
            <a:srgbClr val="1A6D72"/>
          </a:solidFill>
        </p:spPr>
        <p:txBody>
          <a:bodyPr vert="vert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 baseline="0">
                <a:solidFill>
                  <a:schemeClr val="tx1"/>
                </a:solidFill>
                <a:latin typeface="Alfa Slab One Regular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de-DE" sz="3600" dirty="0">
                <a:solidFill>
                  <a:schemeClr val="bg1"/>
                </a:solidFill>
              </a:rPr>
              <a:t>Und was noch?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7F479C2-CE64-EC9B-06D4-1E166A1AB6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4488" y="1054985"/>
            <a:ext cx="3475535" cy="430966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2AB9EF4-3932-26C5-0309-7B2B87DCB2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586" y="1654904"/>
            <a:ext cx="3146749" cy="35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01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CFDF2E-A1A8-F54C-AB41-293756E61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206" y="62130"/>
            <a:ext cx="7886700" cy="994172"/>
          </a:xfrm>
          <a:solidFill>
            <a:srgbClr val="1A6D72"/>
          </a:solidFill>
        </p:spPr>
        <p:txBody>
          <a:bodyPr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Alles, was man wissen muss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04EC9F1C-27CD-0534-E806-69A7AD37680E}"/>
              </a:ext>
            </a:extLst>
          </p:cNvPr>
          <p:cNvGrpSpPr/>
          <p:nvPr/>
        </p:nvGrpSpPr>
        <p:grpSpPr>
          <a:xfrm>
            <a:off x="601169" y="1282599"/>
            <a:ext cx="4075187" cy="1395272"/>
            <a:chOff x="601169" y="1282599"/>
            <a:chExt cx="4075187" cy="1395272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2DA2D50F-91B6-C057-C94C-5E1FF1B3D2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1169" y="1282599"/>
              <a:ext cx="4075186" cy="676131"/>
            </a:xfrm>
            <a:prstGeom prst="rect">
              <a:avLst/>
            </a:prstGeom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9E072189-C98E-C5C3-2574-CB6090A1C8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1171" y="1681557"/>
              <a:ext cx="4075185" cy="996314"/>
            </a:xfrm>
            <a:prstGeom prst="rect">
              <a:avLst/>
            </a:prstGeom>
          </p:spPr>
        </p:pic>
      </p:grpSp>
      <p:pic>
        <p:nvPicPr>
          <p:cNvPr id="8" name="Grafik 7">
            <a:extLst>
              <a:ext uri="{FF2B5EF4-FFF2-40B4-BE49-F238E27FC236}">
                <a16:creationId xmlns:a16="http://schemas.microsoft.com/office/drawing/2014/main" id="{7246C953-E01F-C4CE-B5C0-4308AD68D66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4422" y="1275828"/>
            <a:ext cx="3037220" cy="193785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A54F34E-D059-A3BC-9B65-C823E53F2A2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03" y="2895347"/>
            <a:ext cx="2993170" cy="218602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17171BE-DBEE-1D51-3950-067201E46D5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2686" y="3679104"/>
            <a:ext cx="5841314" cy="161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36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1B3ACA-25C9-7C43-849D-CE55821BF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5"/>
            <a:ext cx="5932788" cy="881855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rgbClr val="1A6D72"/>
                </a:solidFill>
              </a:rPr>
              <a:t>Wie immer: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9440961-1C9B-ACD5-6DC9-09BB9673E55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23578" y="2291229"/>
            <a:ext cx="4348422" cy="129493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E5298BF-E0B8-A836-BD82-40289F9FA7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058745" y="0"/>
            <a:ext cx="3609848" cy="5143500"/>
          </a:xfrm>
          <a:prstGeom prst="rect">
            <a:avLst/>
          </a:prstGeom>
        </p:spPr>
      </p:pic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D11A5B14-8B8B-FE94-A629-98C0F283093F}"/>
              </a:ext>
            </a:extLst>
          </p:cNvPr>
          <p:cNvGrpSpPr/>
          <p:nvPr/>
        </p:nvGrpSpPr>
        <p:grpSpPr>
          <a:xfrm>
            <a:off x="2263930" y="1203334"/>
            <a:ext cx="2497735" cy="1154698"/>
            <a:chOff x="2641275" y="1220502"/>
            <a:chExt cx="2497735" cy="1154698"/>
          </a:xfrm>
        </p:grpSpPr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1694A3AC-503E-4A1C-D1EA-AA657235BA6A}"/>
                </a:ext>
              </a:extLst>
            </p:cNvPr>
            <p:cNvSpPr txBox="1"/>
            <p:nvPr/>
          </p:nvSpPr>
          <p:spPr>
            <a:xfrm>
              <a:off x="2641275" y="1220502"/>
              <a:ext cx="24977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Grundschrift" panose="03010100010101010101" pitchFamily="66" charset="0"/>
                </a:rPr>
                <a:t>Dein Name steht hier…</a:t>
              </a:r>
            </a:p>
          </p:txBody>
        </p:sp>
        <p:grpSp>
          <p:nvGrpSpPr>
            <p:cNvPr id="20" name="Gruppieren 19">
              <a:extLst>
                <a:ext uri="{FF2B5EF4-FFF2-40B4-BE49-F238E27FC236}">
                  <a16:creationId xmlns:a16="http://schemas.microsoft.com/office/drawing/2014/main" id="{86FEF445-E82A-1FB2-B16F-1697B52DEC6E}"/>
                </a:ext>
              </a:extLst>
            </p:cNvPr>
            <p:cNvGrpSpPr/>
            <p:nvPr/>
          </p:nvGrpSpPr>
          <p:grpSpPr>
            <a:xfrm>
              <a:off x="3547847" y="1812520"/>
              <a:ext cx="830520" cy="562680"/>
              <a:chOff x="3547847" y="1812520"/>
              <a:chExt cx="830520" cy="5626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4">
                <p14:nvContentPartPr>
                  <p14:cNvPr id="14" name="Freihand 13">
                    <a:extLst>
                      <a:ext uri="{FF2B5EF4-FFF2-40B4-BE49-F238E27FC236}">
                        <a16:creationId xmlns:a16="http://schemas.microsoft.com/office/drawing/2014/main" id="{6D73A6CE-8F22-DC82-CE07-C464713307D8}"/>
                      </a:ext>
                    </a:extLst>
                  </p14:cNvPr>
                  <p14:cNvContentPartPr/>
                  <p14:nvPr/>
                </p14:nvContentPartPr>
                <p14:xfrm>
                  <a:off x="3575207" y="1812520"/>
                  <a:ext cx="803160" cy="525960"/>
                </p14:xfrm>
              </p:contentPart>
            </mc:Choice>
            <mc:Fallback>
              <p:pic>
                <p:nvPicPr>
                  <p:cNvPr id="14" name="Freihand 13">
                    <a:extLst>
                      <a:ext uri="{FF2B5EF4-FFF2-40B4-BE49-F238E27FC236}">
                        <a16:creationId xmlns:a16="http://schemas.microsoft.com/office/drawing/2014/main" id="{6D73A6CE-8F22-DC82-CE07-C464713307D8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3557207" y="1794880"/>
                    <a:ext cx="838800" cy="561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6">
                <p14:nvContentPartPr>
                  <p14:cNvPr id="19" name="Freihand 18">
                    <a:extLst>
                      <a:ext uri="{FF2B5EF4-FFF2-40B4-BE49-F238E27FC236}">
                        <a16:creationId xmlns:a16="http://schemas.microsoft.com/office/drawing/2014/main" id="{E340235A-4DA2-D40E-3756-A1AAF3E8606C}"/>
                      </a:ext>
                    </a:extLst>
                  </p14:cNvPr>
                  <p14:cNvContentPartPr/>
                  <p14:nvPr/>
                </p14:nvContentPartPr>
                <p14:xfrm>
                  <a:off x="3547847" y="2226520"/>
                  <a:ext cx="158040" cy="148680"/>
                </p14:xfrm>
              </p:contentPart>
            </mc:Choice>
            <mc:Fallback>
              <p:pic>
                <p:nvPicPr>
                  <p:cNvPr id="19" name="Freihand 18">
                    <a:extLst>
                      <a:ext uri="{FF2B5EF4-FFF2-40B4-BE49-F238E27FC236}">
                        <a16:creationId xmlns:a16="http://schemas.microsoft.com/office/drawing/2014/main" id="{E340235A-4DA2-D40E-3756-A1AAF3E8606C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3530207" y="2208880"/>
                    <a:ext cx="193680" cy="18432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72592CDE-E923-A156-6488-85C316734A15}"/>
              </a:ext>
            </a:extLst>
          </p:cNvPr>
          <p:cNvGrpSpPr/>
          <p:nvPr/>
        </p:nvGrpSpPr>
        <p:grpSpPr>
          <a:xfrm>
            <a:off x="2263930" y="4159029"/>
            <a:ext cx="2375606" cy="747346"/>
            <a:chOff x="2263930" y="4159029"/>
            <a:chExt cx="2375606" cy="747346"/>
          </a:xfrm>
        </p:grpSpPr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FCA6F5B1-AAE7-B11B-8DBF-594C9D66B95B}"/>
                </a:ext>
              </a:extLst>
            </p:cNvPr>
            <p:cNvSpPr txBox="1"/>
            <p:nvPr/>
          </p:nvSpPr>
          <p:spPr>
            <a:xfrm>
              <a:off x="2263930" y="4159029"/>
              <a:ext cx="13629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Grundschrift" panose="03010100010101010101" pitchFamily="66" charset="0"/>
                </a:rPr>
                <a:t>… und hier!</a:t>
              </a:r>
            </a:p>
          </p:txBody>
        </p:sp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30" name="Freihand 29">
                  <a:extLst>
                    <a:ext uri="{FF2B5EF4-FFF2-40B4-BE49-F238E27FC236}">
                      <a16:creationId xmlns:a16="http://schemas.microsoft.com/office/drawing/2014/main" id="{3A7F5A47-3A13-9D8F-90CA-048FC067CA9D}"/>
                    </a:ext>
                  </a:extLst>
                </p14:cNvPr>
                <p14:cNvContentPartPr/>
                <p14:nvPr/>
              </p14:nvContentPartPr>
              <p14:xfrm flipH="1">
                <a:off x="3805973" y="4343695"/>
                <a:ext cx="803160" cy="525960"/>
              </p14:xfrm>
            </p:contentPart>
          </mc:Choice>
          <mc:Fallback>
            <p:pic>
              <p:nvPicPr>
                <p:cNvPr id="30" name="Freihand 29">
                  <a:extLst>
                    <a:ext uri="{FF2B5EF4-FFF2-40B4-BE49-F238E27FC236}">
                      <a16:creationId xmlns:a16="http://schemas.microsoft.com/office/drawing/2014/main" id="{3A7F5A47-3A13-9D8F-90CA-048FC067CA9D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 flipH="1">
                  <a:off x="3787973" y="4326055"/>
                  <a:ext cx="838800" cy="56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31" name="Freihand 30">
                  <a:extLst>
                    <a:ext uri="{FF2B5EF4-FFF2-40B4-BE49-F238E27FC236}">
                      <a16:creationId xmlns:a16="http://schemas.microsoft.com/office/drawing/2014/main" id="{F6D1631B-234F-926D-9C8A-659D02338C4A}"/>
                    </a:ext>
                  </a:extLst>
                </p14:cNvPr>
                <p14:cNvContentPartPr/>
                <p14:nvPr/>
              </p14:nvContentPartPr>
              <p14:xfrm flipH="1">
                <a:off x="4481496" y="4757695"/>
                <a:ext cx="158040" cy="148680"/>
              </p14:xfrm>
            </p:contentPart>
          </mc:Choice>
          <mc:Fallback>
            <p:pic>
              <p:nvPicPr>
                <p:cNvPr id="31" name="Freihand 30">
                  <a:extLst>
                    <a:ext uri="{FF2B5EF4-FFF2-40B4-BE49-F238E27FC236}">
                      <a16:creationId xmlns:a16="http://schemas.microsoft.com/office/drawing/2014/main" id="{F6D1631B-234F-926D-9C8A-659D02338C4A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 flipH="1">
                  <a:off x="4463496" y="4740055"/>
                  <a:ext cx="193680" cy="1843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648581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1E5298BF-E0B8-A836-BD82-40289F9FA74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517" y="930583"/>
            <a:ext cx="7373867" cy="10506671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E771556B-A536-B26D-BBB0-05A6C4837982}"/>
              </a:ext>
            </a:extLst>
          </p:cNvPr>
          <p:cNvSpPr txBox="1"/>
          <p:nvPr/>
        </p:nvSpPr>
        <p:spPr>
          <a:xfrm rot="10800000">
            <a:off x="6206066" y="1150379"/>
            <a:ext cx="1248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Grundschrift" panose="03010100010101010101" pitchFamily="66" charset="0"/>
              </a:rPr>
              <a:t>Wilhelm</a:t>
            </a:r>
          </a:p>
        </p:txBody>
      </p:sp>
    </p:spTree>
    <p:extLst>
      <p:ext uri="{BB962C8B-B14F-4D97-AF65-F5344CB8AC3E}">
        <p14:creationId xmlns:p14="http://schemas.microsoft.com/office/powerpoint/2010/main" val="41915376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9CF283CC-C706-AEE5-D0B8-C60786D10C68}"/>
              </a:ext>
            </a:extLst>
          </p:cNvPr>
          <p:cNvSpPr txBox="1"/>
          <p:nvPr/>
        </p:nvSpPr>
        <p:spPr>
          <a:xfrm>
            <a:off x="3852581" y="830969"/>
            <a:ext cx="4773707" cy="76944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4400" dirty="0">
                <a:solidFill>
                  <a:srgbClr val="1B4443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Los geht‘s!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8F16367-B1C7-33D9-E759-FA91DA2233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917665"/>
            <a:ext cx="9144000" cy="606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784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27D712D-56BE-984A-BBD2-87627C151A2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7350" y="2260618"/>
            <a:ext cx="2923782" cy="297701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72E3667-3025-45DC-6A0A-FDEFF577931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8438" y="1132841"/>
            <a:ext cx="3165124" cy="297701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55A2452-8EA2-EF92-4CC0-3B583727A53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0344" y="5065"/>
            <a:ext cx="3278383" cy="297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26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6DA5460-ECBF-B543-E413-4DAF96900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1296722" y="-11597982"/>
            <a:ext cx="11737446" cy="1660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88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6DA5460-ECBF-B543-E413-4DAF96900B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65677" y="-501161"/>
            <a:ext cx="3636399" cy="51435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6A166AF-2108-2F95-7F3B-91B7DB1AC0D0}"/>
              </a:ext>
            </a:extLst>
          </p:cNvPr>
          <p:cNvSpPr txBox="1"/>
          <p:nvPr/>
        </p:nvSpPr>
        <p:spPr>
          <a:xfrm>
            <a:off x="6450854" y="2339120"/>
            <a:ext cx="2315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Grundschrift" panose="03010100010101010101" pitchFamily="66" charset="0"/>
              </a:rPr>
              <a:t>Und hier deine Klasse</a:t>
            </a:r>
          </a:p>
          <a:p>
            <a:r>
              <a:rPr lang="de-DE" dirty="0">
                <a:latin typeface="Grundschrift" panose="03010100010101010101" pitchFamily="66" charset="0"/>
              </a:rPr>
              <a:t>oder das Semester!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9309A13-0B4A-612F-37D5-B9CCD3C55588}"/>
              </a:ext>
            </a:extLst>
          </p:cNvPr>
          <p:cNvGrpSpPr/>
          <p:nvPr/>
        </p:nvGrpSpPr>
        <p:grpSpPr>
          <a:xfrm>
            <a:off x="5526194" y="835269"/>
            <a:ext cx="2958619" cy="1206776"/>
            <a:chOff x="5526194" y="835269"/>
            <a:chExt cx="2958619" cy="1206776"/>
          </a:xfrm>
        </p:grpSpPr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97005932-5923-4E53-8D9C-655CAB0F0C8C}"/>
                </a:ext>
              </a:extLst>
            </p:cNvPr>
            <p:cNvSpPr txBox="1"/>
            <p:nvPr/>
          </p:nvSpPr>
          <p:spPr>
            <a:xfrm>
              <a:off x="6163408" y="835269"/>
              <a:ext cx="23214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Grundschrift" panose="03010100010101010101" pitchFamily="66" charset="0"/>
                </a:rPr>
                <a:t>Dein Name steht hier!</a:t>
              </a:r>
            </a:p>
          </p:txBody>
        </p:sp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32" name="Freihand 31">
                  <a:extLst>
                    <a:ext uri="{FF2B5EF4-FFF2-40B4-BE49-F238E27FC236}">
                      <a16:creationId xmlns:a16="http://schemas.microsoft.com/office/drawing/2014/main" id="{F16F223A-9D51-796C-64DD-2D88A1BA7467}"/>
                    </a:ext>
                  </a:extLst>
                </p14:cNvPr>
                <p14:cNvContentPartPr/>
                <p14:nvPr/>
              </p14:nvContentPartPr>
              <p14:xfrm>
                <a:off x="5625554" y="1316285"/>
                <a:ext cx="1650600" cy="606960"/>
              </p14:xfrm>
            </p:contentPart>
          </mc:Choice>
          <mc:Fallback>
            <p:pic>
              <p:nvPicPr>
                <p:cNvPr id="32" name="Freihand 31">
                  <a:extLst>
                    <a:ext uri="{FF2B5EF4-FFF2-40B4-BE49-F238E27FC236}">
                      <a16:creationId xmlns:a16="http://schemas.microsoft.com/office/drawing/2014/main" id="{F16F223A-9D51-796C-64DD-2D88A1BA7467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589554" y="1280285"/>
                  <a:ext cx="1722240" cy="67860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42" name="Gruppieren 41">
              <a:extLst>
                <a:ext uri="{FF2B5EF4-FFF2-40B4-BE49-F238E27FC236}">
                  <a16:creationId xmlns:a16="http://schemas.microsoft.com/office/drawing/2014/main" id="{F667A5A3-1594-7548-311B-56E9BCB891AD}"/>
                </a:ext>
              </a:extLst>
            </p:cNvPr>
            <p:cNvGrpSpPr/>
            <p:nvPr/>
          </p:nvGrpSpPr>
          <p:grpSpPr>
            <a:xfrm>
              <a:off x="5526194" y="1742525"/>
              <a:ext cx="366120" cy="299520"/>
              <a:chOff x="5526194" y="2111802"/>
              <a:chExt cx="366120" cy="2995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">
                <p14:nvContentPartPr>
                  <p14:cNvPr id="38" name="Freihand 37">
                    <a:extLst>
                      <a:ext uri="{FF2B5EF4-FFF2-40B4-BE49-F238E27FC236}">
                        <a16:creationId xmlns:a16="http://schemas.microsoft.com/office/drawing/2014/main" id="{6A4C858E-1675-82F9-5DF8-CD4BD661698A}"/>
                      </a:ext>
                    </a:extLst>
                  </p14:cNvPr>
                  <p14:cNvContentPartPr/>
                  <p14:nvPr/>
                </p14:nvContentPartPr>
                <p14:xfrm>
                  <a:off x="5577674" y="2295762"/>
                  <a:ext cx="314640" cy="115560"/>
                </p14:xfrm>
              </p:contentPart>
            </mc:Choice>
            <mc:Fallback xmlns="">
              <p:pic>
                <p:nvPicPr>
                  <p:cNvPr id="38" name="Freihand 37">
                    <a:extLst>
                      <a:ext uri="{FF2B5EF4-FFF2-40B4-BE49-F238E27FC236}">
                        <a16:creationId xmlns:a16="http://schemas.microsoft.com/office/drawing/2014/main" id="{6A4C858E-1675-82F9-5DF8-CD4BD661698A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5541674" y="2260122"/>
                    <a:ext cx="386280" cy="187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">
                <p14:nvContentPartPr>
                  <p14:cNvPr id="39" name="Freihand 38">
                    <a:extLst>
                      <a:ext uri="{FF2B5EF4-FFF2-40B4-BE49-F238E27FC236}">
                        <a16:creationId xmlns:a16="http://schemas.microsoft.com/office/drawing/2014/main" id="{06989AF1-3EE4-3BA0-FB06-FF37B6930836}"/>
                      </a:ext>
                    </a:extLst>
                  </p14:cNvPr>
                  <p14:cNvContentPartPr/>
                  <p14:nvPr/>
                </p14:nvContentPartPr>
                <p14:xfrm>
                  <a:off x="5583434" y="2111802"/>
                  <a:ext cx="304200" cy="137160"/>
                </p14:xfrm>
              </p:contentPart>
            </mc:Choice>
            <mc:Fallback xmlns="">
              <p:pic>
                <p:nvPicPr>
                  <p:cNvPr id="39" name="Freihand 38">
                    <a:extLst>
                      <a:ext uri="{FF2B5EF4-FFF2-40B4-BE49-F238E27FC236}">
                        <a16:creationId xmlns:a16="http://schemas.microsoft.com/office/drawing/2014/main" id="{06989AF1-3EE4-3BA0-FB06-FF37B6930836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5547794" y="2075802"/>
                    <a:ext cx="375840" cy="208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41" name="Freihand 40">
                    <a:extLst>
                      <a:ext uri="{FF2B5EF4-FFF2-40B4-BE49-F238E27FC236}">
                        <a16:creationId xmlns:a16="http://schemas.microsoft.com/office/drawing/2014/main" id="{B58DD14B-9C2E-9ABF-75B8-974093CBC19C}"/>
                      </a:ext>
                    </a:extLst>
                  </p14:cNvPr>
                  <p14:cNvContentPartPr/>
                  <p14:nvPr/>
                </p14:nvContentPartPr>
                <p14:xfrm>
                  <a:off x="5526194" y="2283522"/>
                  <a:ext cx="136080" cy="9360"/>
                </p14:xfrm>
              </p:contentPart>
            </mc:Choice>
            <mc:Fallback xmlns="">
              <p:pic>
                <p:nvPicPr>
                  <p:cNvPr id="41" name="Freihand 40">
                    <a:extLst>
                      <a:ext uri="{FF2B5EF4-FFF2-40B4-BE49-F238E27FC236}">
                        <a16:creationId xmlns:a16="http://schemas.microsoft.com/office/drawing/2014/main" id="{B58DD14B-9C2E-9ABF-75B8-974093CBC19C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5490554" y="2247522"/>
                    <a:ext cx="207720" cy="8100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5" name="Freihand 64">
                <a:extLst>
                  <a:ext uri="{FF2B5EF4-FFF2-40B4-BE49-F238E27FC236}">
                    <a16:creationId xmlns:a16="http://schemas.microsoft.com/office/drawing/2014/main" id="{630F0484-1EEF-8FBA-C390-8743FD991396}"/>
                  </a:ext>
                </a:extLst>
              </p14:cNvPr>
              <p14:cNvContentPartPr/>
              <p14:nvPr/>
            </p14:nvContentPartPr>
            <p14:xfrm>
              <a:off x="5785459" y="3079745"/>
              <a:ext cx="1650600" cy="606960"/>
            </p14:xfrm>
          </p:contentPart>
        </mc:Choice>
        <mc:Fallback xmlns="">
          <p:pic>
            <p:nvPicPr>
              <p:cNvPr id="65" name="Freihand 64">
                <a:extLst>
                  <a:ext uri="{FF2B5EF4-FFF2-40B4-BE49-F238E27FC236}">
                    <a16:creationId xmlns:a16="http://schemas.microsoft.com/office/drawing/2014/main" id="{630F0484-1EEF-8FBA-C390-8743FD99139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749459" y="3044105"/>
                <a:ext cx="1722240" cy="678600"/>
              </a:xfrm>
              <a:prstGeom prst="rect">
                <a:avLst/>
              </a:prstGeom>
            </p:spPr>
          </p:pic>
        </mc:Fallback>
      </mc:AlternateContent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85913123-AF70-46E2-BD8A-E2CEE752B715}"/>
              </a:ext>
            </a:extLst>
          </p:cNvPr>
          <p:cNvGrpSpPr/>
          <p:nvPr/>
        </p:nvGrpSpPr>
        <p:grpSpPr>
          <a:xfrm rot="520740">
            <a:off x="5598176" y="3479609"/>
            <a:ext cx="366120" cy="299520"/>
            <a:chOff x="5526194" y="2111802"/>
            <a:chExt cx="366120" cy="299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67" name="Freihand 66">
                  <a:extLst>
                    <a:ext uri="{FF2B5EF4-FFF2-40B4-BE49-F238E27FC236}">
                      <a16:creationId xmlns:a16="http://schemas.microsoft.com/office/drawing/2014/main" id="{BAF0A0EE-4F87-B2D3-1B0F-AF01C622A9D7}"/>
                    </a:ext>
                  </a:extLst>
                </p14:cNvPr>
                <p14:cNvContentPartPr/>
                <p14:nvPr/>
              </p14:nvContentPartPr>
              <p14:xfrm>
                <a:off x="5577674" y="2295762"/>
                <a:ext cx="314640" cy="115560"/>
              </p14:xfrm>
            </p:contentPart>
          </mc:Choice>
          <mc:Fallback xmlns="">
            <p:pic>
              <p:nvPicPr>
                <p:cNvPr id="67" name="Freihand 66">
                  <a:extLst>
                    <a:ext uri="{FF2B5EF4-FFF2-40B4-BE49-F238E27FC236}">
                      <a16:creationId xmlns:a16="http://schemas.microsoft.com/office/drawing/2014/main" id="{BAF0A0EE-4F87-B2D3-1B0F-AF01C622A9D7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541674" y="2260122"/>
                  <a:ext cx="38628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68" name="Freihand 67">
                  <a:extLst>
                    <a:ext uri="{FF2B5EF4-FFF2-40B4-BE49-F238E27FC236}">
                      <a16:creationId xmlns:a16="http://schemas.microsoft.com/office/drawing/2014/main" id="{06295FA9-465D-D0EA-B215-B3763ED97425}"/>
                    </a:ext>
                  </a:extLst>
                </p14:cNvPr>
                <p14:cNvContentPartPr/>
                <p14:nvPr/>
              </p14:nvContentPartPr>
              <p14:xfrm>
                <a:off x="5583434" y="2111802"/>
                <a:ext cx="304200" cy="137160"/>
              </p14:xfrm>
            </p:contentPart>
          </mc:Choice>
          <mc:Fallback xmlns="">
            <p:pic>
              <p:nvPicPr>
                <p:cNvPr id="68" name="Freihand 67">
                  <a:extLst>
                    <a:ext uri="{FF2B5EF4-FFF2-40B4-BE49-F238E27FC236}">
                      <a16:creationId xmlns:a16="http://schemas.microsoft.com/office/drawing/2014/main" id="{06295FA9-465D-D0EA-B215-B3763ED97425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547794" y="2075802"/>
                  <a:ext cx="37584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69" name="Freihand 68">
                  <a:extLst>
                    <a:ext uri="{FF2B5EF4-FFF2-40B4-BE49-F238E27FC236}">
                      <a16:creationId xmlns:a16="http://schemas.microsoft.com/office/drawing/2014/main" id="{8E2D45ED-16CD-3ADB-AE67-6FD79137C81D}"/>
                    </a:ext>
                  </a:extLst>
                </p14:cNvPr>
                <p14:cNvContentPartPr/>
                <p14:nvPr/>
              </p14:nvContentPartPr>
              <p14:xfrm>
                <a:off x="5526194" y="2283522"/>
                <a:ext cx="136080" cy="9360"/>
              </p14:xfrm>
            </p:contentPart>
          </mc:Choice>
          <mc:Fallback xmlns="">
            <p:pic>
              <p:nvPicPr>
                <p:cNvPr id="69" name="Freihand 68">
                  <a:extLst>
                    <a:ext uri="{FF2B5EF4-FFF2-40B4-BE49-F238E27FC236}">
                      <a16:creationId xmlns:a16="http://schemas.microsoft.com/office/drawing/2014/main" id="{8E2D45ED-16CD-3ADB-AE67-6FD79137C81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490554" y="2247522"/>
                  <a:ext cx="207720" cy="81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2485022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ADD98D2-0EFA-BB31-72DD-4C574660B8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94571" cy="336745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D45FB45-12EB-2B4B-82D2-2C69748CE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5867578" y="1582796"/>
            <a:ext cx="4322869" cy="1645492"/>
          </a:xfrm>
        </p:spPr>
        <p:txBody>
          <a:bodyPr>
            <a:normAutofit/>
          </a:bodyPr>
          <a:lstStyle/>
          <a:p>
            <a:pPr algn="ctr"/>
            <a:r>
              <a:rPr lang="de-DE" sz="3600" dirty="0">
                <a:solidFill>
                  <a:srgbClr val="1A6D72"/>
                </a:solidFill>
              </a:rPr>
              <a:t>Stundenplan</a:t>
            </a:r>
            <a:endParaRPr lang="de-DE" sz="4400" dirty="0">
              <a:solidFill>
                <a:srgbClr val="1A6D72"/>
              </a:solidFill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0DF4BD9E-1280-70CC-7889-AC134CEC1AF3}"/>
              </a:ext>
            </a:extLst>
          </p:cNvPr>
          <p:cNvGrpSpPr/>
          <p:nvPr/>
        </p:nvGrpSpPr>
        <p:grpSpPr>
          <a:xfrm>
            <a:off x="1358349" y="-154725"/>
            <a:ext cx="1868675" cy="4630455"/>
            <a:chOff x="1216494" y="118220"/>
            <a:chExt cx="981941" cy="2433186"/>
          </a:xfrm>
        </p:grpSpPr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C0D7AB51-5CAB-7B82-54C0-253640874172}"/>
                </a:ext>
              </a:extLst>
            </p:cNvPr>
            <p:cNvSpPr txBox="1"/>
            <p:nvPr/>
          </p:nvSpPr>
          <p:spPr>
            <a:xfrm>
              <a:off x="1216494" y="118220"/>
              <a:ext cx="815864" cy="136383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de-DE" dirty="0">
                  <a:latin typeface="Grundschrift" panose="03010100010101010101" pitchFamily="66" charset="0"/>
                </a:rPr>
                <a:t>Latein</a:t>
              </a:r>
            </a:p>
            <a:p>
              <a:pPr>
                <a:lnSpc>
                  <a:spcPts val="2500"/>
                </a:lnSpc>
              </a:pPr>
              <a:r>
                <a:rPr lang="de-DE" dirty="0">
                  <a:latin typeface="Grundschrift" panose="03010100010101010101" pitchFamily="66" charset="0"/>
                </a:rPr>
                <a:t>Latein</a:t>
              </a:r>
            </a:p>
            <a:p>
              <a:pPr>
                <a:lnSpc>
                  <a:spcPts val="2500"/>
                </a:lnSpc>
              </a:pPr>
              <a:r>
                <a:rPr lang="de-DE" dirty="0">
                  <a:latin typeface="Grundschrift" panose="03010100010101010101" pitchFamily="66" charset="0"/>
                </a:rPr>
                <a:t>KR</a:t>
              </a:r>
            </a:p>
            <a:p>
              <a:pPr>
                <a:lnSpc>
                  <a:spcPts val="2500"/>
                </a:lnSpc>
              </a:pPr>
              <a:r>
                <a:rPr lang="de-DE" dirty="0">
                  <a:latin typeface="Grundschrift" panose="03010100010101010101" pitchFamily="66" charset="0"/>
                </a:rPr>
                <a:t>D</a:t>
              </a:r>
            </a:p>
          </p:txBody>
        </p: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3E4A10D9-32F3-797E-63D2-D932E71C8AE2}"/>
                </a:ext>
              </a:extLst>
            </p:cNvPr>
            <p:cNvSpPr txBox="1"/>
            <p:nvPr/>
          </p:nvSpPr>
          <p:spPr>
            <a:xfrm>
              <a:off x="1216494" y="1187571"/>
              <a:ext cx="981941" cy="13638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de-DE" dirty="0">
                  <a:latin typeface="Grundschrift" panose="03010100010101010101" pitchFamily="66" charset="0"/>
                </a:rPr>
                <a:t>Musik</a:t>
              </a:r>
            </a:p>
            <a:p>
              <a:pPr>
                <a:lnSpc>
                  <a:spcPts val="2500"/>
                </a:lnSpc>
              </a:pPr>
              <a:endParaRPr lang="de-DE" dirty="0">
                <a:latin typeface="Grundschrift" panose="03010100010101010101" pitchFamily="66" charset="0"/>
              </a:endParaRPr>
            </a:p>
            <a:p>
              <a:pPr>
                <a:lnSpc>
                  <a:spcPts val="2500"/>
                </a:lnSpc>
              </a:pPr>
              <a:r>
                <a:rPr lang="de-DE" dirty="0">
                  <a:latin typeface="Grundschrift" panose="03010100010101010101" pitchFamily="66" charset="0"/>
                </a:rPr>
                <a:t>NT</a:t>
              </a:r>
            </a:p>
            <a:p>
              <a:pPr>
                <a:lnSpc>
                  <a:spcPts val="2500"/>
                </a:lnSpc>
              </a:pPr>
              <a:r>
                <a:rPr lang="de-DE" dirty="0">
                  <a:latin typeface="Grundschrift" panose="03010100010101010101" pitchFamily="66" charset="0"/>
                </a:rPr>
                <a:t>NT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104362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B38F3CFB-D5B1-1549-B98D-F99449FF9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053614" y="1567930"/>
            <a:ext cx="4322869" cy="1645492"/>
          </a:xfrm>
          <a:solidFill>
            <a:srgbClr val="1A6D72"/>
          </a:solidFill>
        </p:spPr>
        <p:txBody>
          <a:bodyPr>
            <a:normAutofit/>
          </a:bodyPr>
          <a:lstStyle/>
          <a:p>
            <a:r>
              <a:rPr lang="de-DE" sz="3600" dirty="0">
                <a:solidFill>
                  <a:schemeClr val="bg1"/>
                </a:solidFill>
              </a:rPr>
              <a:t>Jahresübersicht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0C7CB8E-EFEF-4C7C-DCC3-D4345CEF2D41}"/>
              </a:ext>
            </a:extLst>
          </p:cNvPr>
          <p:cNvSpPr txBox="1"/>
          <p:nvPr/>
        </p:nvSpPr>
        <p:spPr>
          <a:xfrm>
            <a:off x="8281640" y="4066478"/>
            <a:ext cx="11079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>
                <a:latin typeface="Grundschrift" panose="03010100010101010101" pitchFamily="66" charset="0"/>
              </a:rPr>
              <a:t>	</a:t>
            </a:r>
            <a:endParaRPr lang="de-DE" sz="1100" dirty="0">
              <a:latin typeface="Grundschrift" panose="03010100010101010101" pitchFamily="66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6CD4084-41C6-B3BC-3B34-383989FB60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742" y="0"/>
            <a:ext cx="730825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93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0D35AE0B-A3E2-7C4E-988D-80825D25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450896" y="1450897"/>
            <a:ext cx="4547285" cy="1645492"/>
          </a:xfrm>
        </p:spPr>
        <p:txBody>
          <a:bodyPr>
            <a:normAutofit/>
          </a:bodyPr>
          <a:lstStyle/>
          <a:p>
            <a:r>
              <a:rPr lang="de-DE" sz="3600" dirty="0">
                <a:solidFill>
                  <a:srgbClr val="C4A4C8"/>
                </a:solidFill>
              </a:rPr>
              <a:t>Monatsübersicht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690D1368-7009-DBBA-F4CC-A3DA01DB5FB9}"/>
              </a:ext>
            </a:extLst>
          </p:cNvPr>
          <p:cNvSpPr txBox="1">
            <a:spLocks/>
          </p:cNvSpPr>
          <p:nvPr/>
        </p:nvSpPr>
        <p:spPr>
          <a:xfrm rot="16200000">
            <a:off x="-1450897" y="1749003"/>
            <a:ext cx="4547285" cy="1645492"/>
          </a:xfrm>
          <a:prstGeom prst="rect">
            <a:avLst/>
          </a:prstGeom>
          <a:solidFill>
            <a:srgbClr val="1A6D7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 baseline="0">
                <a:solidFill>
                  <a:schemeClr val="tx1"/>
                </a:solidFill>
                <a:latin typeface="Alfa Slab One Regular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de-DE" sz="2800" dirty="0">
                <a:solidFill>
                  <a:schemeClr val="bg1"/>
                </a:solidFill>
              </a:rPr>
              <a:t>Monatsübersicht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026BEC9-547F-2B38-9B50-489D8C9AE5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3076" y="0"/>
            <a:ext cx="3535885" cy="51435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4E5C4C7-8058-5B22-A458-590C2C6EA3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1735" y="0"/>
            <a:ext cx="363226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04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0D3C6E2-6033-A46F-09CB-BD7199877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314DBB95-7691-D303-8596-54A8EBBB4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450896" y="1450897"/>
            <a:ext cx="4547285" cy="1645492"/>
          </a:xfrm>
        </p:spPr>
        <p:txBody>
          <a:bodyPr>
            <a:normAutofit/>
          </a:bodyPr>
          <a:lstStyle/>
          <a:p>
            <a:r>
              <a:rPr lang="de-DE" sz="3600" dirty="0">
                <a:solidFill>
                  <a:srgbClr val="C4A4C8"/>
                </a:solidFill>
              </a:rPr>
              <a:t>Monatsübersicht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353326D7-DE46-D4C7-19AC-6765EBC25E8E}"/>
              </a:ext>
            </a:extLst>
          </p:cNvPr>
          <p:cNvSpPr txBox="1">
            <a:spLocks/>
          </p:cNvSpPr>
          <p:nvPr/>
        </p:nvSpPr>
        <p:spPr>
          <a:xfrm rot="16200000">
            <a:off x="-1450897" y="1749003"/>
            <a:ext cx="4547285" cy="1645492"/>
          </a:xfrm>
          <a:prstGeom prst="rect">
            <a:avLst/>
          </a:prstGeom>
          <a:solidFill>
            <a:srgbClr val="1A6D7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 baseline="0">
                <a:solidFill>
                  <a:schemeClr val="tx1"/>
                </a:solidFill>
                <a:latin typeface="Alfa Slab One Regular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de-DE" sz="2800" dirty="0">
                <a:solidFill>
                  <a:schemeClr val="bg1"/>
                </a:solidFill>
              </a:rPr>
              <a:t>Wenn du krank bist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0B7B61B-AE16-5D09-E1C6-1B2B3E3545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6904" y="0"/>
            <a:ext cx="372064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926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0D3C6E2-6033-A46F-09CB-BD7199877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90B7B61B-AE16-5D09-E1C6-1B2B3E3545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9142" y="-8199773"/>
            <a:ext cx="7480079" cy="1034063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57AA4D9-BB06-B017-D5FE-102C907B080C}"/>
              </a:ext>
            </a:extLst>
          </p:cNvPr>
          <p:cNvSpPr txBox="1">
            <a:spLocks/>
          </p:cNvSpPr>
          <p:nvPr/>
        </p:nvSpPr>
        <p:spPr>
          <a:xfrm rot="16200000">
            <a:off x="-1450897" y="1749003"/>
            <a:ext cx="4547285" cy="1645492"/>
          </a:xfrm>
          <a:prstGeom prst="rect">
            <a:avLst/>
          </a:prstGeom>
          <a:solidFill>
            <a:srgbClr val="1A6D7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 baseline="0">
                <a:solidFill>
                  <a:schemeClr val="tx1"/>
                </a:solidFill>
                <a:latin typeface="Alfa Slab One Regular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de-DE" sz="2800" dirty="0">
                <a:solidFill>
                  <a:schemeClr val="bg1"/>
                </a:solidFill>
              </a:rPr>
              <a:t>Wenn du krank bist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E82371D-E044-AFE9-801A-505A8789E14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9143" y="2574915"/>
            <a:ext cx="3488724" cy="256858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B2818B63-4042-C7F2-A7B4-C7B8A6D9C8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56298" y="2380342"/>
            <a:ext cx="3488725" cy="276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6938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WG CI 1">
      <a:dk1>
        <a:srgbClr val="1F2C3D"/>
      </a:dk1>
      <a:lt1>
        <a:srgbClr val="FFFFFF"/>
      </a:lt1>
      <a:dk2>
        <a:srgbClr val="347674"/>
      </a:dk2>
      <a:lt2>
        <a:srgbClr val="B3D278"/>
      </a:lt2>
      <a:accent1>
        <a:srgbClr val="B3D278"/>
      </a:accent1>
      <a:accent2>
        <a:srgbClr val="347674"/>
      </a:accent2>
      <a:accent3>
        <a:srgbClr val="1F2C3D"/>
      </a:accent3>
      <a:accent4>
        <a:srgbClr val="000000"/>
      </a:accent4>
      <a:accent5>
        <a:srgbClr val="FEFFFF"/>
      </a:accent5>
      <a:accent6>
        <a:srgbClr val="10A3DC"/>
      </a:accent6>
      <a:hlink>
        <a:srgbClr val="B3D278"/>
      </a:hlink>
      <a:folHlink>
        <a:srgbClr val="B3D278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G_PowerPoint-Vorlage-2020" id="{E2A893C6-2944-2A4A-902E-7B4A41149B8C}" vid="{5DB831E6-4B10-564D-9AFA-78FA6EED5B61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78</Words>
  <Application>Microsoft Macintosh PowerPoint</Application>
  <PresentationFormat>Bildschirmpräsentation (16:9)</PresentationFormat>
  <Paragraphs>33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3" baseType="lpstr">
      <vt:lpstr>Grundschrift</vt:lpstr>
      <vt:lpstr>Open Sans Light</vt:lpstr>
      <vt:lpstr>Arial</vt:lpstr>
      <vt:lpstr>Alfa Slab One</vt:lpstr>
      <vt:lpstr>Open Sans ExtraBold</vt:lpstr>
      <vt:lpstr>Calibri</vt:lpstr>
      <vt:lpstr>Alfa Slab One Regular</vt:lpstr>
      <vt:lpstr>Office</vt:lpstr>
      <vt:lpstr>PowerPoint-Präsentation</vt:lpstr>
      <vt:lpstr>PowerPoint-Präsentation</vt:lpstr>
      <vt:lpstr>PowerPoint-Präsentation</vt:lpstr>
      <vt:lpstr>PowerPoint-Präsentation</vt:lpstr>
      <vt:lpstr>Stundenplan</vt:lpstr>
      <vt:lpstr>Jahresübersicht</vt:lpstr>
      <vt:lpstr>Monatsübersicht</vt:lpstr>
      <vt:lpstr>Monatsübersicht</vt:lpstr>
      <vt:lpstr>PowerPoint-Präsentation</vt:lpstr>
      <vt:lpstr>PowerPoint-Präsentation</vt:lpstr>
      <vt:lpstr>PowerPoint-Präsentation</vt:lpstr>
      <vt:lpstr>Alles, was man wissen muss</vt:lpstr>
      <vt:lpstr>Wie immer: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Sven Beller</dc:creator>
  <cp:keywords/>
  <dc:description/>
  <cp:lastModifiedBy>Sven Beller</cp:lastModifiedBy>
  <cp:revision>31</cp:revision>
  <dcterms:created xsi:type="dcterms:W3CDTF">2021-11-09T18:18:52Z</dcterms:created>
  <dcterms:modified xsi:type="dcterms:W3CDTF">2026-08-19T08:20:31Z</dcterms:modified>
  <cp:category/>
</cp:coreProperties>
</file>